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93150" cy="3027045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BA0CA4-D42D-479C-8994-ACC76F29AA75}" v="10" dt="2026-04-13T19:43:54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2674144" y="4953986"/>
            <a:ext cx="16044863" cy="1053860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2674144" y="15898996"/>
            <a:ext cx="16044863" cy="730834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laadi muutmiseks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0413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3863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15309473" y="1611621"/>
            <a:ext cx="4612898" cy="25652807"/>
          </a:xfrm>
        </p:spPr>
        <p:txBody>
          <a:bodyPr vert="eaVert"/>
          <a:lstStyle/>
          <a:p>
            <a:r>
              <a:rPr lang="et-EE"/>
              <a:t>Muutke tiitli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1470779" y="1611621"/>
            <a:ext cx="13571280" cy="25652807"/>
          </a:xfrm>
        </p:spPr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2263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7637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459637" y="7546596"/>
            <a:ext cx="18451592" cy="1259166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459637" y="20257382"/>
            <a:ext cx="18451592" cy="66216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916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1470779" y="8058106"/>
            <a:ext cx="9092089" cy="19206322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10830282" y="8058106"/>
            <a:ext cx="9092089" cy="19206322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35364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473565" y="1611623"/>
            <a:ext cx="18451592" cy="5850888"/>
          </a:xfrm>
        </p:spPr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473567" y="7420467"/>
            <a:ext cx="9050304" cy="36366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1473567" y="11057123"/>
            <a:ext cx="9050304" cy="16263362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10830282" y="7420467"/>
            <a:ext cx="9094875" cy="36366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10830282" y="11057123"/>
            <a:ext cx="9094875" cy="16263362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7871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081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5531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473566" y="2018030"/>
            <a:ext cx="6899847" cy="706310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9094875" y="4358387"/>
            <a:ext cx="10830282" cy="215116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473566" y="9081135"/>
            <a:ext cx="6899847" cy="168239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11350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473566" y="2018030"/>
            <a:ext cx="6899847" cy="706310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9094875" y="4358387"/>
            <a:ext cx="10830282" cy="215116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473566" y="9081135"/>
            <a:ext cx="6899847" cy="168239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3498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1470779" y="1611623"/>
            <a:ext cx="18451592" cy="58508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470779" y="8058106"/>
            <a:ext cx="18451592" cy="19206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1470779" y="28056225"/>
            <a:ext cx="4813459" cy="16116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24F08-A4F6-4C5C-B2C2-5EC083C97248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7086481" y="28056225"/>
            <a:ext cx="7220188" cy="16116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15108912" y="28056225"/>
            <a:ext cx="4813459" cy="16116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1917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16">
            <a:extLst>
              <a:ext uri="{FF2B5EF4-FFF2-40B4-BE49-F238E27FC236}">
                <a16:creationId xmlns:a16="http://schemas.microsoft.com/office/drawing/2014/main" id="{493318EC-C15C-3E25-DA14-61E171057E98}"/>
              </a:ext>
            </a:extLst>
          </p:cNvPr>
          <p:cNvSpPr/>
          <p:nvPr/>
        </p:nvSpPr>
        <p:spPr>
          <a:xfrm rot="10800000">
            <a:off x="37801" y="-21031"/>
            <a:ext cx="21374348" cy="3600630"/>
          </a:xfrm>
          <a:prstGeom prst="triangle">
            <a:avLst>
              <a:gd name="adj" fmla="val 29595"/>
            </a:avLst>
          </a:prstGeom>
          <a:solidFill>
            <a:srgbClr val="64CCC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399" tIns="45700" rIns="91399" bIns="45700" rtlCol="0" anchor="ctr"/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t-EE" sz="750">
              <a:ea typeface="Calibri"/>
              <a:cs typeface="Calibri"/>
            </a:endParaRPr>
          </a:p>
        </p:txBody>
      </p:sp>
      <p:pic>
        <p:nvPicPr>
          <p:cNvPr id="5" name="Pilt 4" descr="Pilt, millel on kujutatud kuvatõmmis, Graafika, Värvikus, kolmnurk&#10;&#10;Tehisintellekti genereeritud sisu ei pruugi olla õige.">
            <a:extLst>
              <a:ext uri="{FF2B5EF4-FFF2-40B4-BE49-F238E27FC236}">
                <a16:creationId xmlns:a16="http://schemas.microsoft.com/office/drawing/2014/main" id="{46DCF2B3-6A34-C8B1-3CAE-D555FC6C3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" y="25941"/>
            <a:ext cx="9851318" cy="493199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5D0DE8A-7CC1-4A29-A1DB-E5A0F3C86385}"/>
              </a:ext>
            </a:extLst>
          </p:cNvPr>
          <p:cNvSpPr txBox="1">
            <a:spLocks/>
          </p:cNvSpPr>
          <p:nvPr/>
        </p:nvSpPr>
        <p:spPr>
          <a:xfrm>
            <a:off x="1112558" y="1875516"/>
            <a:ext cx="19192348" cy="19603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6000">
                <a:latin typeface="Arial Black"/>
                <a:cs typeface="Arial"/>
              </a:rPr>
              <a:t>PEALKIRI</a:t>
            </a:r>
          </a:p>
          <a:p>
            <a:pPr algn="just"/>
            <a:endParaRPr lang="et-EE" sz="4400">
              <a:latin typeface="Arial"/>
              <a:cs typeface="Arial"/>
            </a:endParaRPr>
          </a:p>
          <a:p>
            <a:pPr algn="just"/>
            <a:r>
              <a:rPr lang="et-EE" sz="4400">
                <a:latin typeface="Arial"/>
                <a:cs typeface="Arial"/>
              </a:rPr>
              <a:t>Haarav lühikirjeldus, mis võtab kokku põhiprobleemi, mida lahendatakse; kuidas ja mida see muudab. Kasutada võid ka pilkupüüdvat visuaali! </a:t>
            </a:r>
            <a:endParaRPr lang="et-EE" sz="9600"/>
          </a:p>
          <a:p>
            <a:pPr algn="just"/>
            <a:endParaRPr lang="et-EE" sz="4400">
              <a:latin typeface="Arial"/>
              <a:cs typeface="Arial"/>
            </a:endParaRPr>
          </a:p>
          <a:p>
            <a:pPr algn="just"/>
            <a:r>
              <a:rPr lang="et-EE" sz="4400">
                <a:latin typeface="Arial"/>
                <a:cs typeface="Arial"/>
              </a:rPr>
              <a:t>Autorid: nimed/asutused</a:t>
            </a:r>
            <a:endParaRPr lang="et-EE" sz="4400">
              <a:latin typeface="Arial"/>
            </a:endParaRPr>
          </a:p>
          <a:p>
            <a:endParaRPr lang="et-EE" sz="6000">
              <a:cs typeface="Arial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EE4F109E-CA9D-E69D-C7B1-65F8590A062A}"/>
              </a:ext>
            </a:extLst>
          </p:cNvPr>
          <p:cNvSpPr txBox="1"/>
          <p:nvPr/>
        </p:nvSpPr>
        <p:spPr>
          <a:xfrm>
            <a:off x="13503647" y="926434"/>
            <a:ext cx="7847350" cy="180972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>
                <a:solidFill>
                  <a:srgbClr val="FF0000"/>
                </a:solidFill>
                <a:latin typeface="Arial"/>
                <a:ea typeface="Calibri"/>
                <a:cs typeface="Arial"/>
              </a:rPr>
              <a:t>NÄIDIS! </a:t>
            </a:r>
            <a:endParaRPr lang="en-US" sz="3600" b="1" err="1">
              <a:solidFill>
                <a:srgbClr val="FF0000"/>
              </a:solidFill>
              <a:latin typeface="Arial"/>
              <a:ea typeface="Calibri"/>
              <a:cs typeface="Arial"/>
            </a:endParaRPr>
          </a:p>
          <a:p>
            <a:r>
              <a:rPr lang="en-US" sz="3600" err="1">
                <a:solidFill>
                  <a:srgbClr val="FF0000"/>
                </a:solidFill>
                <a:latin typeface="Arial"/>
                <a:ea typeface="Calibri"/>
                <a:cs typeface="Arial"/>
              </a:rPr>
              <a:t>Vastavalt</a:t>
            </a:r>
            <a:r>
              <a:rPr lang="en-US" sz="3600">
                <a:solidFill>
                  <a:srgbClr val="FF0000"/>
                </a:solidFill>
                <a:latin typeface="Arial"/>
                <a:ea typeface="+mn-lt"/>
                <a:cs typeface="Arial"/>
              </a:rPr>
              <a:t> </a:t>
            </a:r>
            <a:r>
              <a:rPr lang="en-US" sz="3600" err="1">
                <a:solidFill>
                  <a:srgbClr val="FF0000"/>
                </a:solidFill>
                <a:latin typeface="Arial"/>
                <a:ea typeface="+mn-lt"/>
                <a:cs typeface="Arial"/>
              </a:rPr>
              <a:t>uuringu</a:t>
            </a:r>
            <a:r>
              <a:rPr lang="en-US" sz="3600">
                <a:solidFill>
                  <a:srgbClr val="FF0000"/>
                </a:solidFill>
                <a:latin typeface="Arial"/>
                <a:ea typeface="+mn-lt"/>
                <a:cs typeface="Arial"/>
              </a:rPr>
              <a:t> </a:t>
            </a:r>
            <a:r>
              <a:rPr lang="en-US" sz="3600" err="1">
                <a:solidFill>
                  <a:srgbClr val="FF0000"/>
                </a:solidFill>
                <a:latin typeface="Arial"/>
                <a:ea typeface="+mn-lt"/>
                <a:cs typeface="Arial"/>
              </a:rPr>
              <a:t>valmidusastmele</a:t>
            </a:r>
            <a:r>
              <a:rPr lang="en-US" sz="3600">
                <a:solidFill>
                  <a:srgbClr val="FF0000"/>
                </a:solidFill>
                <a:latin typeface="Arial"/>
                <a:ea typeface="+mn-lt"/>
                <a:cs typeface="Arial"/>
              </a:rPr>
              <a:t> </a:t>
            </a:r>
            <a:r>
              <a:rPr lang="en-US" sz="3600" err="1">
                <a:solidFill>
                  <a:srgbClr val="FF0000"/>
                </a:solidFill>
                <a:latin typeface="Arial"/>
                <a:ea typeface="+mn-lt"/>
                <a:cs typeface="Arial"/>
              </a:rPr>
              <a:t>võib</a:t>
            </a:r>
            <a:r>
              <a:rPr lang="en-US" sz="3600">
                <a:solidFill>
                  <a:srgbClr val="FF0000"/>
                </a:solidFill>
                <a:latin typeface="Arial"/>
                <a:ea typeface="+mn-lt"/>
                <a:cs typeface="Arial"/>
              </a:rPr>
              <a:t> </a:t>
            </a:r>
            <a:r>
              <a:rPr lang="en-US" sz="3600" err="1">
                <a:solidFill>
                  <a:srgbClr val="FF0000"/>
                </a:solidFill>
                <a:latin typeface="Arial"/>
                <a:ea typeface="+mn-lt"/>
                <a:cs typeface="Arial"/>
              </a:rPr>
              <a:t>postri</a:t>
            </a:r>
            <a:r>
              <a:rPr lang="en-US" sz="3600">
                <a:solidFill>
                  <a:srgbClr val="FF0000"/>
                </a:solidFill>
                <a:latin typeface="Arial"/>
                <a:ea typeface="+mn-lt"/>
                <a:cs typeface="Arial"/>
              </a:rPr>
              <a:t> </a:t>
            </a:r>
            <a:r>
              <a:rPr lang="en-US" sz="3600" err="1">
                <a:solidFill>
                  <a:srgbClr val="FF0000"/>
                </a:solidFill>
                <a:latin typeface="Arial"/>
                <a:ea typeface="+mn-lt"/>
                <a:cs typeface="Arial"/>
              </a:rPr>
              <a:t>alajaotusi</a:t>
            </a:r>
            <a:r>
              <a:rPr lang="en-US" sz="3600">
                <a:solidFill>
                  <a:srgbClr val="FF0000"/>
                </a:solidFill>
                <a:latin typeface="Arial"/>
                <a:ea typeface="+mn-lt"/>
                <a:cs typeface="Arial"/>
              </a:rPr>
              <a:t> </a:t>
            </a:r>
            <a:r>
              <a:rPr lang="en-US" sz="3600" err="1">
                <a:solidFill>
                  <a:srgbClr val="FF0000"/>
                </a:solidFill>
                <a:latin typeface="Arial"/>
                <a:ea typeface="+mn-lt"/>
                <a:cs typeface="Arial"/>
              </a:rPr>
              <a:t>muuta</a:t>
            </a:r>
            <a:endParaRPr lang="en-US" sz="3600" err="1">
              <a:solidFill>
                <a:srgbClr val="FF0000"/>
              </a:solidFill>
              <a:latin typeface="Arial"/>
              <a:ea typeface="Calibri"/>
              <a:cs typeface="Arial"/>
            </a:endParaRPr>
          </a:p>
        </p:txBody>
      </p:sp>
      <p:sp>
        <p:nvSpPr>
          <p:cNvPr id="64" name="Title 1">
            <a:extLst>
              <a:ext uri="{FF2B5EF4-FFF2-40B4-BE49-F238E27FC236}">
                <a16:creationId xmlns:a16="http://schemas.microsoft.com/office/drawing/2014/main" id="{9D244978-1E45-FC21-012E-A2346E599760}"/>
              </a:ext>
            </a:extLst>
          </p:cNvPr>
          <p:cNvSpPr txBox="1">
            <a:spLocks/>
          </p:cNvSpPr>
          <p:nvPr/>
        </p:nvSpPr>
        <p:spPr>
          <a:xfrm>
            <a:off x="1101116" y="6826002"/>
            <a:ext cx="4745916" cy="85439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 Black"/>
                <a:cs typeface="Arial"/>
              </a:rPr>
              <a:t>ÜLEVAADE</a:t>
            </a:r>
            <a:endParaRPr lang="et-EE" sz="4000"/>
          </a:p>
        </p:txBody>
      </p:sp>
      <p:sp>
        <p:nvSpPr>
          <p:cNvPr id="65" name="Title 1">
            <a:extLst>
              <a:ext uri="{FF2B5EF4-FFF2-40B4-BE49-F238E27FC236}">
                <a16:creationId xmlns:a16="http://schemas.microsoft.com/office/drawing/2014/main" id="{DB171314-CD06-5972-DFC6-C20460ECB042}"/>
              </a:ext>
            </a:extLst>
          </p:cNvPr>
          <p:cNvSpPr txBox="1">
            <a:spLocks/>
          </p:cNvSpPr>
          <p:nvPr/>
        </p:nvSpPr>
        <p:spPr>
          <a:xfrm>
            <a:off x="1101521" y="10594761"/>
            <a:ext cx="7073668" cy="85439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 Black"/>
                <a:cs typeface="Arial"/>
              </a:rPr>
              <a:t>UURINGU EESMÄRK</a:t>
            </a:r>
            <a:endParaRPr lang="et-EE" sz="4000"/>
          </a:p>
        </p:txBody>
      </p:sp>
      <p:sp>
        <p:nvSpPr>
          <p:cNvPr id="66" name="Title 1">
            <a:extLst>
              <a:ext uri="{FF2B5EF4-FFF2-40B4-BE49-F238E27FC236}">
                <a16:creationId xmlns:a16="http://schemas.microsoft.com/office/drawing/2014/main" id="{57AFA3D5-7FE0-1266-45B2-A2BD42E491C9}"/>
              </a:ext>
            </a:extLst>
          </p:cNvPr>
          <p:cNvSpPr txBox="1">
            <a:spLocks/>
          </p:cNvSpPr>
          <p:nvPr/>
        </p:nvSpPr>
        <p:spPr>
          <a:xfrm>
            <a:off x="11129919" y="10594762"/>
            <a:ext cx="8570080" cy="135335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 Black"/>
                <a:cs typeface="Arial"/>
              </a:rPr>
              <a:t>UURIMISPROBLEEM</a:t>
            </a:r>
            <a:endParaRPr lang="et-EE" sz="4800"/>
          </a:p>
        </p:txBody>
      </p:sp>
      <p:sp>
        <p:nvSpPr>
          <p:cNvPr id="67" name="Title 1">
            <a:extLst>
              <a:ext uri="{FF2B5EF4-FFF2-40B4-BE49-F238E27FC236}">
                <a16:creationId xmlns:a16="http://schemas.microsoft.com/office/drawing/2014/main" id="{BA8F1762-C1E5-D743-9DDB-BF35FA0A5B15}"/>
              </a:ext>
            </a:extLst>
          </p:cNvPr>
          <p:cNvSpPr txBox="1">
            <a:spLocks/>
          </p:cNvSpPr>
          <p:nvPr/>
        </p:nvSpPr>
        <p:spPr>
          <a:xfrm>
            <a:off x="1101926" y="14640635"/>
            <a:ext cx="3083237" cy="6326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 Black"/>
                <a:cs typeface="Arial"/>
              </a:rPr>
              <a:t>MEETOD</a:t>
            </a:r>
            <a:endParaRPr lang="et-EE" sz="4800"/>
          </a:p>
        </p:txBody>
      </p:sp>
      <p:sp>
        <p:nvSpPr>
          <p:cNvPr id="68" name="Title 1">
            <a:extLst>
              <a:ext uri="{FF2B5EF4-FFF2-40B4-BE49-F238E27FC236}">
                <a16:creationId xmlns:a16="http://schemas.microsoft.com/office/drawing/2014/main" id="{8DC3D6E6-1627-F43A-8C50-3C8159F20BA8}"/>
              </a:ext>
            </a:extLst>
          </p:cNvPr>
          <p:cNvSpPr txBox="1">
            <a:spLocks/>
          </p:cNvSpPr>
          <p:nvPr/>
        </p:nvSpPr>
        <p:spPr>
          <a:xfrm>
            <a:off x="11133124" y="14640722"/>
            <a:ext cx="8514658" cy="57719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 Black"/>
                <a:cs typeface="Arial"/>
              </a:rPr>
              <a:t>TULEMUSED</a:t>
            </a:r>
            <a:endParaRPr lang="et-EE" sz="4800"/>
          </a:p>
        </p:txBody>
      </p:sp>
      <p:sp>
        <p:nvSpPr>
          <p:cNvPr id="69" name="Title 1">
            <a:extLst>
              <a:ext uri="{FF2B5EF4-FFF2-40B4-BE49-F238E27FC236}">
                <a16:creationId xmlns:a16="http://schemas.microsoft.com/office/drawing/2014/main" id="{879CC158-D8AA-9DE0-8D86-BFBC59F35718}"/>
              </a:ext>
            </a:extLst>
          </p:cNvPr>
          <p:cNvSpPr txBox="1">
            <a:spLocks/>
          </p:cNvSpPr>
          <p:nvPr/>
        </p:nvSpPr>
        <p:spPr>
          <a:xfrm>
            <a:off x="1102348" y="19296248"/>
            <a:ext cx="6574865" cy="1408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 Black"/>
                <a:cs typeface="Arial"/>
              </a:rPr>
              <a:t>SIHTRÜHM</a:t>
            </a:r>
            <a:endParaRPr lang="et-EE" sz="4800"/>
          </a:p>
        </p:txBody>
      </p:sp>
      <p:sp>
        <p:nvSpPr>
          <p:cNvPr id="70" name="Title 1">
            <a:extLst>
              <a:ext uri="{FF2B5EF4-FFF2-40B4-BE49-F238E27FC236}">
                <a16:creationId xmlns:a16="http://schemas.microsoft.com/office/drawing/2014/main" id="{A017B51B-1E33-352E-64D2-921BE174442B}"/>
              </a:ext>
            </a:extLst>
          </p:cNvPr>
          <p:cNvSpPr txBox="1">
            <a:spLocks/>
          </p:cNvSpPr>
          <p:nvPr/>
        </p:nvSpPr>
        <p:spPr>
          <a:xfrm>
            <a:off x="11136328" y="19296248"/>
            <a:ext cx="8514658" cy="6880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 Black"/>
                <a:cs typeface="Arial"/>
              </a:rPr>
              <a:t>KITSASKOHAD</a:t>
            </a:r>
            <a:endParaRPr lang="et-EE" sz="4800"/>
          </a:p>
        </p:txBody>
      </p:sp>
      <p:sp>
        <p:nvSpPr>
          <p:cNvPr id="73" name="Title 1">
            <a:extLst>
              <a:ext uri="{FF2B5EF4-FFF2-40B4-BE49-F238E27FC236}">
                <a16:creationId xmlns:a16="http://schemas.microsoft.com/office/drawing/2014/main" id="{93DDF8EF-8B52-4ABD-CD61-C56A9DDE884E}"/>
              </a:ext>
            </a:extLst>
          </p:cNvPr>
          <p:cNvSpPr txBox="1">
            <a:spLocks/>
          </p:cNvSpPr>
          <p:nvPr/>
        </p:nvSpPr>
        <p:spPr>
          <a:xfrm>
            <a:off x="1111186" y="22677046"/>
            <a:ext cx="9900224" cy="14088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 Black"/>
                <a:cs typeface="Arial"/>
              </a:rPr>
              <a:t>EDASISED UURIMISTEEMAD</a:t>
            </a:r>
            <a:endParaRPr lang="et-EE" sz="4800"/>
          </a:p>
        </p:txBody>
      </p:sp>
      <p:cxnSp>
        <p:nvCxnSpPr>
          <p:cNvPr id="74" name="Sirge noolkonnektor 73">
            <a:extLst>
              <a:ext uri="{FF2B5EF4-FFF2-40B4-BE49-F238E27FC236}">
                <a16:creationId xmlns:a16="http://schemas.microsoft.com/office/drawing/2014/main" id="{164A6C4F-A6B9-FCA5-4406-07EE4E6DE11F}"/>
              </a:ext>
            </a:extLst>
          </p:cNvPr>
          <p:cNvCxnSpPr>
            <a:cxnSpLocks/>
          </p:cNvCxnSpPr>
          <p:nvPr/>
        </p:nvCxnSpPr>
        <p:spPr>
          <a:xfrm>
            <a:off x="1054717" y="7809585"/>
            <a:ext cx="3247224" cy="3361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irge noolkonnektor 74">
            <a:extLst>
              <a:ext uri="{FF2B5EF4-FFF2-40B4-BE49-F238E27FC236}">
                <a16:creationId xmlns:a16="http://schemas.microsoft.com/office/drawing/2014/main" id="{4F04B4CB-A654-2ED4-C6B6-7F0284A0F794}"/>
              </a:ext>
            </a:extLst>
          </p:cNvPr>
          <p:cNvCxnSpPr>
            <a:cxnSpLocks/>
          </p:cNvCxnSpPr>
          <p:nvPr/>
        </p:nvCxnSpPr>
        <p:spPr>
          <a:xfrm>
            <a:off x="1110529" y="11578309"/>
            <a:ext cx="8734068" cy="3361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irge noolkonnektor 75">
            <a:extLst>
              <a:ext uri="{FF2B5EF4-FFF2-40B4-BE49-F238E27FC236}">
                <a16:creationId xmlns:a16="http://schemas.microsoft.com/office/drawing/2014/main" id="{83C56928-182D-74BF-F767-D18513780FC9}"/>
              </a:ext>
            </a:extLst>
          </p:cNvPr>
          <p:cNvCxnSpPr>
            <a:cxnSpLocks/>
          </p:cNvCxnSpPr>
          <p:nvPr/>
        </p:nvCxnSpPr>
        <p:spPr>
          <a:xfrm>
            <a:off x="11028351" y="11578309"/>
            <a:ext cx="9565407" cy="3361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irge noolkonnektor 76">
            <a:extLst>
              <a:ext uri="{FF2B5EF4-FFF2-40B4-BE49-F238E27FC236}">
                <a16:creationId xmlns:a16="http://schemas.microsoft.com/office/drawing/2014/main" id="{42DFF2B9-E28B-7A33-C1B6-AEE1CB5F562A}"/>
              </a:ext>
            </a:extLst>
          </p:cNvPr>
          <p:cNvCxnSpPr>
            <a:cxnSpLocks/>
          </p:cNvCxnSpPr>
          <p:nvPr/>
        </p:nvCxnSpPr>
        <p:spPr>
          <a:xfrm>
            <a:off x="1110972" y="15513371"/>
            <a:ext cx="8734069" cy="3361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irge noolkonnektor 77">
            <a:extLst>
              <a:ext uri="{FF2B5EF4-FFF2-40B4-BE49-F238E27FC236}">
                <a16:creationId xmlns:a16="http://schemas.microsoft.com/office/drawing/2014/main" id="{FBE18179-288E-384A-7BCC-8818126BD06C}"/>
              </a:ext>
            </a:extLst>
          </p:cNvPr>
          <p:cNvCxnSpPr>
            <a:cxnSpLocks/>
          </p:cNvCxnSpPr>
          <p:nvPr/>
        </p:nvCxnSpPr>
        <p:spPr>
          <a:xfrm>
            <a:off x="1111379" y="20390589"/>
            <a:ext cx="8734069" cy="3361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irge noolkonnektor 82">
            <a:extLst>
              <a:ext uri="{FF2B5EF4-FFF2-40B4-BE49-F238E27FC236}">
                <a16:creationId xmlns:a16="http://schemas.microsoft.com/office/drawing/2014/main" id="{81C55E19-E7EA-1436-1EA7-538CCE78877C}"/>
              </a:ext>
            </a:extLst>
          </p:cNvPr>
          <p:cNvCxnSpPr>
            <a:cxnSpLocks/>
          </p:cNvCxnSpPr>
          <p:nvPr/>
        </p:nvCxnSpPr>
        <p:spPr>
          <a:xfrm>
            <a:off x="951010" y="23715965"/>
            <a:ext cx="8346110" cy="3361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irge noolkonnektor 83">
            <a:extLst>
              <a:ext uri="{FF2B5EF4-FFF2-40B4-BE49-F238E27FC236}">
                <a16:creationId xmlns:a16="http://schemas.microsoft.com/office/drawing/2014/main" id="{879CDD22-4527-6C04-D6BD-B8AAB24D32D6}"/>
              </a:ext>
            </a:extLst>
          </p:cNvPr>
          <p:cNvCxnSpPr>
            <a:cxnSpLocks/>
          </p:cNvCxnSpPr>
          <p:nvPr/>
        </p:nvCxnSpPr>
        <p:spPr>
          <a:xfrm flipH="1">
            <a:off x="10401538" y="11533645"/>
            <a:ext cx="60024" cy="11571986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irge noolkonnektor 84">
            <a:extLst>
              <a:ext uri="{FF2B5EF4-FFF2-40B4-BE49-F238E27FC236}">
                <a16:creationId xmlns:a16="http://schemas.microsoft.com/office/drawing/2014/main" id="{6AE21468-F0D6-E0A8-5F60-A33D622DEDFC}"/>
              </a:ext>
            </a:extLst>
          </p:cNvPr>
          <p:cNvCxnSpPr>
            <a:cxnSpLocks/>
          </p:cNvCxnSpPr>
          <p:nvPr/>
        </p:nvCxnSpPr>
        <p:spPr>
          <a:xfrm>
            <a:off x="11031929" y="15513337"/>
            <a:ext cx="9565407" cy="3361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irge noolkonnektor 85">
            <a:extLst>
              <a:ext uri="{FF2B5EF4-FFF2-40B4-BE49-F238E27FC236}">
                <a16:creationId xmlns:a16="http://schemas.microsoft.com/office/drawing/2014/main" id="{F126847D-2620-A2A4-844F-4D3B3B924A09}"/>
              </a:ext>
            </a:extLst>
          </p:cNvPr>
          <p:cNvCxnSpPr>
            <a:cxnSpLocks/>
          </p:cNvCxnSpPr>
          <p:nvPr/>
        </p:nvCxnSpPr>
        <p:spPr>
          <a:xfrm>
            <a:off x="11031983" y="20390556"/>
            <a:ext cx="9565407" cy="3361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67">
            <a:extLst>
              <a:ext uri="{FF2B5EF4-FFF2-40B4-BE49-F238E27FC236}">
                <a16:creationId xmlns:a16="http://schemas.microsoft.com/office/drawing/2014/main" id="{6E3FA076-B4A9-C08C-7B06-97313F1BC37C}"/>
              </a:ext>
            </a:extLst>
          </p:cNvPr>
          <p:cNvSpPr txBox="1"/>
          <p:nvPr/>
        </p:nvSpPr>
        <p:spPr>
          <a:xfrm>
            <a:off x="1121913" y="26236754"/>
            <a:ext cx="4750115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"/>
                <a:ea typeface="Calibri"/>
                <a:cs typeface="Arial"/>
              </a:rPr>
              <a:t>Illustratsioonid </a:t>
            </a:r>
          </a:p>
        </p:txBody>
      </p:sp>
      <p:sp>
        <p:nvSpPr>
          <p:cNvPr id="88" name="TextBox 2">
            <a:extLst>
              <a:ext uri="{FF2B5EF4-FFF2-40B4-BE49-F238E27FC236}">
                <a16:creationId xmlns:a16="http://schemas.microsoft.com/office/drawing/2014/main" id="{F705EB2B-AA9E-B421-E47A-5DF37718941A}"/>
              </a:ext>
            </a:extLst>
          </p:cNvPr>
          <p:cNvSpPr txBox="1"/>
          <p:nvPr/>
        </p:nvSpPr>
        <p:spPr>
          <a:xfrm>
            <a:off x="5538895" y="26241703"/>
            <a:ext cx="2667929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err="1">
                <a:latin typeface="Arial"/>
                <a:ea typeface="Calibri"/>
                <a:cs typeface="Arial"/>
              </a:rPr>
              <a:t>Viited</a:t>
            </a:r>
            <a:endParaRPr lang="en-US" sz="4000" err="1">
              <a:latin typeface="Arial"/>
              <a:cs typeface="Arial"/>
            </a:endParaRPr>
          </a:p>
        </p:txBody>
      </p:sp>
      <p:sp>
        <p:nvSpPr>
          <p:cNvPr id="91" name="TextBox 67">
            <a:extLst>
              <a:ext uri="{FF2B5EF4-FFF2-40B4-BE49-F238E27FC236}">
                <a16:creationId xmlns:a16="http://schemas.microsoft.com/office/drawing/2014/main" id="{C8899226-DD1D-550F-9992-C11CF0748F04}"/>
              </a:ext>
            </a:extLst>
          </p:cNvPr>
          <p:cNvSpPr txBox="1"/>
          <p:nvPr/>
        </p:nvSpPr>
        <p:spPr>
          <a:xfrm>
            <a:off x="1122324" y="11993058"/>
            <a:ext cx="8740547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"/>
                <a:ea typeface="Calibri"/>
                <a:cs typeface="Arial"/>
              </a:rPr>
              <a:t>Tekst</a:t>
            </a:r>
          </a:p>
        </p:txBody>
      </p:sp>
      <p:sp>
        <p:nvSpPr>
          <p:cNvPr id="93" name="TextBox 67">
            <a:extLst>
              <a:ext uri="{FF2B5EF4-FFF2-40B4-BE49-F238E27FC236}">
                <a16:creationId xmlns:a16="http://schemas.microsoft.com/office/drawing/2014/main" id="{89ED14EE-5FE9-5F1D-5065-DDF4EB091E23}"/>
              </a:ext>
            </a:extLst>
          </p:cNvPr>
          <p:cNvSpPr txBox="1"/>
          <p:nvPr/>
        </p:nvSpPr>
        <p:spPr>
          <a:xfrm>
            <a:off x="11151082" y="11993057"/>
            <a:ext cx="8740547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"/>
                <a:ea typeface="Calibri"/>
                <a:cs typeface="Arial"/>
              </a:rPr>
              <a:t>Tekst</a:t>
            </a:r>
          </a:p>
        </p:txBody>
      </p:sp>
      <p:sp>
        <p:nvSpPr>
          <p:cNvPr id="94" name="TextBox 67">
            <a:extLst>
              <a:ext uri="{FF2B5EF4-FFF2-40B4-BE49-F238E27FC236}">
                <a16:creationId xmlns:a16="http://schemas.microsoft.com/office/drawing/2014/main" id="{D33F48F7-B0EC-C347-F71E-01ECA03E58A4}"/>
              </a:ext>
            </a:extLst>
          </p:cNvPr>
          <p:cNvSpPr txBox="1"/>
          <p:nvPr/>
        </p:nvSpPr>
        <p:spPr>
          <a:xfrm>
            <a:off x="1122789" y="16205201"/>
            <a:ext cx="8740547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"/>
                <a:ea typeface="Calibri"/>
                <a:cs typeface="Arial"/>
              </a:rPr>
              <a:t>Tekst</a:t>
            </a:r>
          </a:p>
        </p:txBody>
      </p:sp>
      <p:sp>
        <p:nvSpPr>
          <p:cNvPr id="95" name="TextBox 67">
            <a:extLst>
              <a:ext uri="{FF2B5EF4-FFF2-40B4-BE49-F238E27FC236}">
                <a16:creationId xmlns:a16="http://schemas.microsoft.com/office/drawing/2014/main" id="{6D80F933-DE63-4E55-D130-1F2A3CC23DD8}"/>
              </a:ext>
            </a:extLst>
          </p:cNvPr>
          <p:cNvSpPr txBox="1"/>
          <p:nvPr/>
        </p:nvSpPr>
        <p:spPr>
          <a:xfrm>
            <a:off x="11040377" y="16205201"/>
            <a:ext cx="8740547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"/>
                <a:ea typeface="Calibri"/>
                <a:cs typeface="Arial"/>
              </a:rPr>
              <a:t>Tekst</a:t>
            </a:r>
          </a:p>
        </p:txBody>
      </p:sp>
      <p:sp>
        <p:nvSpPr>
          <p:cNvPr id="96" name="TextBox 67">
            <a:extLst>
              <a:ext uri="{FF2B5EF4-FFF2-40B4-BE49-F238E27FC236}">
                <a16:creationId xmlns:a16="http://schemas.microsoft.com/office/drawing/2014/main" id="{E4502FB9-1938-56FA-9C07-BC14BD0A0210}"/>
              </a:ext>
            </a:extLst>
          </p:cNvPr>
          <p:cNvSpPr txBox="1"/>
          <p:nvPr/>
        </p:nvSpPr>
        <p:spPr>
          <a:xfrm>
            <a:off x="1122895" y="20694459"/>
            <a:ext cx="8740547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"/>
                <a:ea typeface="Calibri"/>
                <a:cs typeface="Arial"/>
              </a:rPr>
              <a:t>Tekst</a:t>
            </a:r>
          </a:p>
        </p:txBody>
      </p:sp>
      <p:sp>
        <p:nvSpPr>
          <p:cNvPr id="97" name="TextBox 67">
            <a:extLst>
              <a:ext uri="{FF2B5EF4-FFF2-40B4-BE49-F238E27FC236}">
                <a16:creationId xmlns:a16="http://schemas.microsoft.com/office/drawing/2014/main" id="{0679B924-11F7-BC93-0A17-2C2D9D8C8623}"/>
              </a:ext>
            </a:extLst>
          </p:cNvPr>
          <p:cNvSpPr txBox="1"/>
          <p:nvPr/>
        </p:nvSpPr>
        <p:spPr>
          <a:xfrm>
            <a:off x="11040483" y="20694460"/>
            <a:ext cx="8740547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"/>
                <a:ea typeface="Calibri"/>
                <a:cs typeface="Arial"/>
              </a:rPr>
              <a:t>Tekst</a:t>
            </a:r>
          </a:p>
        </p:txBody>
      </p:sp>
      <p:sp>
        <p:nvSpPr>
          <p:cNvPr id="98" name="TextBox 67">
            <a:extLst>
              <a:ext uri="{FF2B5EF4-FFF2-40B4-BE49-F238E27FC236}">
                <a16:creationId xmlns:a16="http://schemas.microsoft.com/office/drawing/2014/main" id="{E510B2C4-98B4-5D2A-17AA-0797AC63AD66}"/>
              </a:ext>
            </a:extLst>
          </p:cNvPr>
          <p:cNvSpPr txBox="1"/>
          <p:nvPr/>
        </p:nvSpPr>
        <p:spPr>
          <a:xfrm>
            <a:off x="1178406" y="24075257"/>
            <a:ext cx="8740547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"/>
                <a:ea typeface="Calibri"/>
                <a:cs typeface="Arial"/>
              </a:rPr>
              <a:t>Tekst</a:t>
            </a:r>
          </a:p>
        </p:txBody>
      </p:sp>
      <p:sp>
        <p:nvSpPr>
          <p:cNvPr id="99" name="TextBox 67">
            <a:extLst>
              <a:ext uri="{FF2B5EF4-FFF2-40B4-BE49-F238E27FC236}">
                <a16:creationId xmlns:a16="http://schemas.microsoft.com/office/drawing/2014/main" id="{938E7467-290A-8A77-2C42-BF69910223DE}"/>
              </a:ext>
            </a:extLst>
          </p:cNvPr>
          <p:cNvSpPr txBox="1"/>
          <p:nvPr/>
        </p:nvSpPr>
        <p:spPr>
          <a:xfrm>
            <a:off x="1178460" y="8113452"/>
            <a:ext cx="8740547" cy="707846"/>
          </a:xfrm>
          <a:prstGeom prst="rect">
            <a:avLst/>
          </a:prstGeom>
          <a:noFill/>
        </p:spPr>
        <p:txBody>
          <a:bodyPr rot="0" spcFirstLastPara="0" vert="horz" wrap="square" lIns="91399" tIns="45700" rIns="91399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EE"/>
            </a:defPPr>
            <a:lvl1pPr marL="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3235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6470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5970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1294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6617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9411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72646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25882" algn="l" defTabSz="3306470" rtl="0" eaLnBrk="1" latinLnBrk="0" hangingPunct="1">
              <a:defRPr sz="65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4000">
                <a:latin typeface="Arial"/>
                <a:ea typeface="Calibri"/>
                <a:cs typeface="Arial"/>
              </a:rPr>
              <a:t>Tekst</a:t>
            </a:r>
          </a:p>
        </p:txBody>
      </p:sp>
      <p:pic>
        <p:nvPicPr>
          <p:cNvPr id="102" name="Pilt 101" descr="Pilt, millel on kujutatud kuvatõmmis, Graafika&#10;&#10;Tehisintellekti genereeritud sisu ei pruugi olla õige.">
            <a:extLst>
              <a:ext uri="{FF2B5EF4-FFF2-40B4-BE49-F238E27FC236}">
                <a16:creationId xmlns:a16="http://schemas.microsoft.com/office/drawing/2014/main" id="{DD5863B3-1DA0-7C6C-4010-B7DD7F5DF9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6044513" y="25543294"/>
            <a:ext cx="5441432" cy="4751754"/>
          </a:xfrm>
          <a:prstGeom prst="rect">
            <a:avLst/>
          </a:prstGeom>
        </p:spPr>
      </p:pic>
      <p:pic>
        <p:nvPicPr>
          <p:cNvPr id="104" name="Pilt 103" descr="Pilt, millel on kujutatud must, pimedus">
            <a:extLst>
              <a:ext uri="{FF2B5EF4-FFF2-40B4-BE49-F238E27FC236}">
                <a16:creationId xmlns:a16="http://schemas.microsoft.com/office/drawing/2014/main" id="{02FC9980-B15C-B565-EB8B-68FD172E56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121" y="28352396"/>
            <a:ext cx="8361987" cy="1878041"/>
          </a:xfrm>
          <a:prstGeom prst="rect">
            <a:avLst/>
          </a:prstGeom>
        </p:spPr>
      </p:pic>
      <p:pic>
        <p:nvPicPr>
          <p:cNvPr id="2" name="Pilt 1" descr="Pilt, millel on kujutatud must, pimedus&#10;&#10;Tehisintellekti genereeritud sisu ei pruugi olla õige.">
            <a:extLst>
              <a:ext uri="{FF2B5EF4-FFF2-40B4-BE49-F238E27FC236}">
                <a16:creationId xmlns:a16="http://schemas.microsoft.com/office/drawing/2014/main" id="{9FC8A361-F441-610B-A09E-6F3B9B45BB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27855" y="26253619"/>
            <a:ext cx="3139658" cy="303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222743"/>
      </p:ext>
    </p:extLst>
  </p:cSld>
  <p:clrMapOvr>
    <a:masterClrMapping/>
  </p:clrMapOvr>
</p:sld>
</file>

<file path=ppt/theme/theme1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Kohandatud</PresentationFormat>
  <Paragraphs>25</Paragraphs>
  <Slides>1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</vt:i4>
      </vt:variant>
    </vt:vector>
  </HeadingPairs>
  <TitlesOfParts>
    <vt:vector size="2" baseType="lpstr">
      <vt:lpstr>Tarkvarakomplekti Office kujundus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Triin Rätsepp</dc:creator>
  <cp:lastModifiedBy>Triin Rätsepp</cp:lastModifiedBy>
  <cp:revision>2</cp:revision>
  <dcterms:created xsi:type="dcterms:W3CDTF">2012-08-10T12:41:08Z</dcterms:created>
  <dcterms:modified xsi:type="dcterms:W3CDTF">2026-04-14T07:14:02Z</dcterms:modified>
</cp:coreProperties>
</file>