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CE41-132D-445D-9931-6E5062F00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9DFEB-B146-4B4E-AE51-BB8F5A820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19645-A982-4A27-B5DC-D4DC0A7D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831C-B10F-4782-8D29-4E3385FFFD77}" type="datetimeFigureOut">
              <a:rPr lang="et-EE" smtClean="0"/>
              <a:t>08.10.2019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8F16D-C3E5-4AF5-9F0B-96811824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FE2DA-1BBF-47DC-89A7-67110974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8C7E-730B-40F7-B40F-650AC834D6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995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FD768-EDF7-4014-991B-EF47124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ED736-69C8-471D-ABFF-3F97A1B5E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D07BA-A257-47D1-BCB6-B91F5B1A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831C-B10F-4782-8D29-4E3385FFFD77}" type="datetimeFigureOut">
              <a:rPr lang="et-EE" smtClean="0"/>
              <a:t>08.10.2019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0AF83-F26A-446B-BEC7-0669FEFA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5D16E-3C9C-49B7-96FC-98E44B20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8C7E-730B-40F7-B40F-650AC834D6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537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538293-D72F-4B9B-AFD3-6E5C63D4A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BF7B7-1AF5-4707-BA46-BAC49E312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0CAFE-36C9-495F-91B6-78763F19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831C-B10F-4782-8D29-4E3385FFFD77}" type="datetimeFigureOut">
              <a:rPr lang="et-EE" smtClean="0"/>
              <a:t>08.10.2019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63B95-CFBD-4A25-BEE0-A02B33D6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2F054-F4D0-4D31-BAE4-1F04F720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8C7E-730B-40F7-B40F-650AC834D6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6169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A3FE-4E36-4360-A9E7-AFFC5911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EE9D1-EB93-47A2-AC62-843DB8C56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D8AEF-4EB1-46EF-A691-93E04A71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831C-B10F-4782-8D29-4E3385FFFD77}" type="datetimeFigureOut">
              <a:rPr lang="et-EE" smtClean="0"/>
              <a:t>08.10.2019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3FD23-73DE-4336-8B3B-15DE30B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AB8AE-E943-4CB3-BBFA-3F7460BF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8C7E-730B-40F7-B40F-650AC834D6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42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BEED-2EF8-407D-95C9-83FBCF09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32CD-BDE4-403E-B240-A3F76F330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984FB-1AD4-437A-9FB9-D0C02817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831C-B10F-4782-8D29-4E3385FFFD77}" type="datetimeFigureOut">
              <a:rPr lang="et-EE" smtClean="0"/>
              <a:t>08.10.2019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907EE-CCED-4663-AF48-8CAFED8E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99D99-E785-45F9-B7AE-DAB557C2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8C7E-730B-40F7-B40F-650AC834D6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779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8CF67-E249-4F95-A0AF-8CD2468D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87694-1123-41C0-8CC1-9562722BE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C16CB-3D1D-409C-863F-ADC22E135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93329-1AB7-4B0B-9C86-C0044B5F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831C-B10F-4782-8D29-4E3385FFFD77}" type="datetimeFigureOut">
              <a:rPr lang="et-EE" smtClean="0"/>
              <a:t>08.10.2019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B79BD-8D8D-47FE-90E4-B67751AF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F9F14-EC0B-496B-B11C-05293950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8C7E-730B-40F7-B40F-650AC834D6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3531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7D0F-3545-46C8-BBAC-A0444116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A735F-ADC2-4F5C-B13B-1B547E9F2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F4D06-9142-405F-8247-E51853AD7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8ACE4-1AB5-40F1-B220-8E1457F1D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BF05C-98F4-4105-9FC5-0EBD55472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6237C-0466-4739-A2E9-6A82FF1A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831C-B10F-4782-8D29-4E3385FFFD77}" type="datetimeFigureOut">
              <a:rPr lang="et-EE" smtClean="0"/>
              <a:t>08.10.2019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B6EE8-E93C-46AE-85A3-E842576C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46A25-12B7-419E-843C-D82CD3DF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8C7E-730B-40F7-B40F-650AC834D6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268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C251-31F9-4C42-9DCB-48E00DB4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8B240-0FC3-4D33-B0E8-0B07A925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831C-B10F-4782-8D29-4E3385FFFD77}" type="datetimeFigureOut">
              <a:rPr lang="et-EE" smtClean="0"/>
              <a:t>08.10.2019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4CADF-5D0A-4C3C-B5BE-9B368EA1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FF302-630D-4BAE-BD10-F5E6E4C7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8C7E-730B-40F7-B40F-650AC834D6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544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35DBA-E267-4ED4-A795-3E95838C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831C-B10F-4782-8D29-4E3385FFFD77}" type="datetimeFigureOut">
              <a:rPr lang="et-EE" smtClean="0"/>
              <a:t>08.10.2019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62639-69B8-4F27-9207-5DFC2D21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1EA3E-2E05-4085-9485-0A4244DC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8C7E-730B-40F7-B40F-650AC834D6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991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C0D05-E975-4095-9577-B01BCE40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BD6F-3444-4DB6-97B9-F6D693916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61D46-4F30-42A0-A052-AD6AA6DC6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54330-798B-4B97-8225-04235B36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831C-B10F-4782-8D29-4E3385FFFD77}" type="datetimeFigureOut">
              <a:rPr lang="et-EE" smtClean="0"/>
              <a:t>08.10.2019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FE0BA-EC5A-47E7-AF6C-9B37B17C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E144D-6115-4E03-A8A7-38CC1B75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8C7E-730B-40F7-B40F-650AC834D6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90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E88B-365E-4193-8C5D-550C8F04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7A91C-0E7F-4D22-86DF-CEFE73F55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75E27-9555-4399-9E37-003E3C3D4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9821E-C15A-4D85-A949-4376C4F7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831C-B10F-4782-8D29-4E3385FFFD77}" type="datetimeFigureOut">
              <a:rPr lang="et-EE" smtClean="0"/>
              <a:t>08.10.2019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8E314-8FCA-42AF-AE25-6274B9A0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8E951-3006-4F15-832E-69CDBFF5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8C7E-730B-40F7-B40F-650AC834D6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8455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BFD46-CF21-456A-BD99-BF0B5D54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69A5A-BC15-49FC-963D-BE8796DCD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1EB63-7B1F-4807-B155-0AAD5AAF3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6831C-B10F-4782-8D29-4E3385FFFD77}" type="datetimeFigureOut">
              <a:rPr lang="et-EE" smtClean="0"/>
              <a:t>08.10.2019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3563-DD03-40F2-A8ED-24B0FE4BE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E453E-CCA5-4D00-9C71-FB0498020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68C7E-730B-40F7-B40F-650AC834D6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8670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E710-1A9C-49BF-A0C4-43D15DD0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975" y="1078960"/>
            <a:ext cx="4742737" cy="1325563"/>
          </a:xfrm>
        </p:spPr>
        <p:txBody>
          <a:bodyPr/>
          <a:lstStyle/>
          <a:p>
            <a: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HÄKATONI TIIMID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79A92E-ECC4-4F86-B311-9C7804127B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532713"/>
              </p:ext>
            </p:extLst>
          </p:nvPr>
        </p:nvGraphicFramePr>
        <p:xfrm>
          <a:off x="838197" y="3897021"/>
          <a:ext cx="10515603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268">
                  <a:extLst>
                    <a:ext uri="{9D8B030D-6E8A-4147-A177-3AD203B41FA5}">
                      <a16:colId xmlns:a16="http://schemas.microsoft.com/office/drawing/2014/main" val="342079843"/>
                    </a:ext>
                  </a:extLst>
                </a:gridCol>
                <a:gridCol w="1560352">
                  <a:extLst>
                    <a:ext uri="{9D8B030D-6E8A-4147-A177-3AD203B41FA5}">
                      <a16:colId xmlns:a16="http://schemas.microsoft.com/office/drawing/2014/main" val="3355169400"/>
                    </a:ext>
                  </a:extLst>
                </a:gridCol>
                <a:gridCol w="1855067">
                  <a:extLst>
                    <a:ext uri="{9D8B030D-6E8A-4147-A177-3AD203B41FA5}">
                      <a16:colId xmlns:a16="http://schemas.microsoft.com/office/drawing/2014/main" val="839783017"/>
                    </a:ext>
                  </a:extLst>
                </a:gridCol>
                <a:gridCol w="1383084">
                  <a:extLst>
                    <a:ext uri="{9D8B030D-6E8A-4147-A177-3AD203B41FA5}">
                      <a16:colId xmlns:a16="http://schemas.microsoft.com/office/drawing/2014/main" val="1213346190"/>
                    </a:ext>
                  </a:extLst>
                </a:gridCol>
                <a:gridCol w="1621374">
                  <a:extLst>
                    <a:ext uri="{9D8B030D-6E8A-4147-A177-3AD203B41FA5}">
                      <a16:colId xmlns:a16="http://schemas.microsoft.com/office/drawing/2014/main" val="3924252080"/>
                    </a:ext>
                  </a:extLst>
                </a:gridCol>
                <a:gridCol w="1641943">
                  <a:extLst>
                    <a:ext uri="{9D8B030D-6E8A-4147-A177-3AD203B41FA5}">
                      <a16:colId xmlns:a16="http://schemas.microsoft.com/office/drawing/2014/main" val="2073199907"/>
                    </a:ext>
                  </a:extLst>
                </a:gridCol>
                <a:gridCol w="1362515">
                  <a:extLst>
                    <a:ext uri="{9D8B030D-6E8A-4147-A177-3AD203B41FA5}">
                      <a16:colId xmlns:a16="http://schemas.microsoft.com/office/drawing/2014/main" val="2785158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TEEMA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Harjutus </a:t>
                      </a:r>
                      <a:r>
                        <a:rPr lang="et-EE" sz="1400" b="1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Hypesteri</a:t>
                      </a:r>
                      <a:r>
                        <a:rPr lang="et-EE" sz="1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virtuaalmaailma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jaoks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Virtuaalsimulatsiooni keskust tutvustav harjutus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Virtuaalvangla </a:t>
                      </a:r>
                      <a:r>
                        <a:rPr lang="et-EE" sz="1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Alcatraz</a:t>
                      </a:r>
                      <a:endParaRPr lang="et-EE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Uue töötaja </a:t>
                      </a:r>
                      <a:r>
                        <a:rPr lang="et-EE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sisseelamismäng</a:t>
                      </a:r>
                      <a:endParaRPr lang="et-EE" sz="14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t-EE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Maksud sinu taskus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t-EE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Eesti keele </a:t>
                      </a:r>
                      <a:r>
                        <a:rPr lang="et-EE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äpp</a:t>
                      </a:r>
                      <a:endParaRPr lang="et-EE" sz="14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t-EE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03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b="1" dirty="0"/>
                        <a:t>RUUM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1" dirty="0"/>
                        <a:t>C101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1" dirty="0"/>
                        <a:t>B117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1" dirty="0"/>
                        <a:t>B135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1" dirty="0"/>
                        <a:t>B112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1" dirty="0"/>
                        <a:t>A104 JA A107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1" dirty="0"/>
                        <a:t>B113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0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b="1" dirty="0"/>
                        <a:t>MENTOR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0" strike="noStrike" dirty="0"/>
                        <a:t>Priit Heinsoo ja </a:t>
                      </a:r>
                      <a:r>
                        <a:rPr lang="et-EE" b="0" strike="noStrike" dirty="0" err="1"/>
                        <a:t>Hypester</a:t>
                      </a:r>
                      <a:endParaRPr lang="et-EE" b="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0" dirty="0"/>
                        <a:t>Kristjan Sepp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0" dirty="0"/>
                        <a:t>Triinu Kaldoja ja Vaiko Mäe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0" dirty="0"/>
                        <a:t>Kristian Sirp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0" dirty="0"/>
                        <a:t>Kerly Randlane ja Helle Koitla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0" dirty="0"/>
                        <a:t>Triin Kibar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8136"/>
                  </a:ext>
                </a:extLst>
              </a:tr>
            </a:tbl>
          </a:graphicData>
        </a:graphic>
      </p:graphicFrame>
      <p:pic>
        <p:nvPicPr>
          <p:cNvPr id="5" name="Picture 4" descr="Häkaton | SISEKAITSEAKADEEMIA - FrontMotion Firefox">
            <a:extLst>
              <a:ext uri="{FF2B5EF4-FFF2-40B4-BE49-F238E27FC236}">
                <a16:creationId xmlns:a16="http://schemas.microsoft.com/office/drawing/2014/main" id="{6E88A8D0-E2C6-4CDF-8383-82C6E842C41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7" t="40542" r="18808" b="21357"/>
          <a:stretch/>
        </p:blipFill>
        <p:spPr bwMode="auto">
          <a:xfrm>
            <a:off x="838197" y="635143"/>
            <a:ext cx="5213350" cy="2036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38100" stA="72000" endPos="38000" dir="5400000" sy="-100000" algn="bl" rotWithShape="0"/>
            <a:softEdge rad="25400"/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390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4D11EC-3A8F-4B69-A350-7A77C1E1BB47}"/>
              </a:ext>
            </a:extLst>
          </p:cNvPr>
          <p:cNvSpPr/>
          <p:nvPr/>
        </p:nvSpPr>
        <p:spPr>
          <a:xfrm>
            <a:off x="808139" y="5471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t-EE" b="1" i="1" dirty="0"/>
              <a:t>Harjutus </a:t>
            </a:r>
            <a:r>
              <a:rPr lang="et-EE" b="1" i="1" dirty="0" err="1"/>
              <a:t>Hypesteri</a:t>
            </a:r>
            <a:r>
              <a:rPr lang="et-EE" b="1" i="1" dirty="0"/>
              <a:t> virtuaalmaailma jaoks</a:t>
            </a:r>
          </a:p>
          <a:p>
            <a:pPr lvl="0">
              <a:defRPr/>
            </a:pPr>
            <a:r>
              <a:rPr lang="et-EE" b="1" i="1" dirty="0"/>
              <a:t>C101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AEDC68-7DC0-4DDA-861B-533889EAA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67580"/>
              </p:ext>
            </p:extLst>
          </p:nvPr>
        </p:nvGraphicFramePr>
        <p:xfrm>
          <a:off x="808139" y="1258348"/>
          <a:ext cx="5964572" cy="3808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4572">
                  <a:extLst>
                    <a:ext uri="{9D8B030D-6E8A-4147-A177-3AD203B41FA5}">
                      <a16:colId xmlns:a16="http://schemas.microsoft.com/office/drawing/2014/main" val="1233471933"/>
                    </a:ext>
                  </a:extLst>
                </a:gridCol>
              </a:tblGrid>
              <a:tr h="544086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1" u="none" strike="noStrike" dirty="0">
                          <a:effectLst/>
                        </a:rPr>
                        <a:t>Priit Heinsoo</a:t>
                      </a:r>
                      <a:endParaRPr lang="et-E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6723501"/>
                  </a:ext>
                </a:extLst>
              </a:tr>
              <a:tr h="544086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1" u="none" strike="noStrike" dirty="0" err="1">
                          <a:effectLst/>
                        </a:rPr>
                        <a:t>Hypester</a:t>
                      </a:r>
                      <a:endParaRPr lang="et-E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9226981"/>
                  </a:ext>
                </a:extLst>
              </a:tr>
              <a:tr h="544086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Karl Lumi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3882572"/>
                  </a:ext>
                </a:extLst>
              </a:tr>
              <a:tr h="544086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 dirty="0">
                          <a:effectLst/>
                        </a:rPr>
                        <a:t>Jaak Kiviste</a:t>
                      </a:r>
                      <a:endParaRPr lang="et-E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7512053"/>
                  </a:ext>
                </a:extLst>
              </a:tr>
              <a:tr h="544086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Marko Sultsing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2350338"/>
                  </a:ext>
                </a:extLst>
              </a:tr>
              <a:tr h="544086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Margreta Joosep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3396563"/>
                  </a:ext>
                </a:extLst>
              </a:tr>
              <a:tr h="544086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 dirty="0">
                          <a:effectLst/>
                        </a:rPr>
                        <a:t>Johanna-Elisabeth </a:t>
                      </a:r>
                      <a:r>
                        <a:rPr lang="et-EE" sz="1100" u="none" strike="noStrike" dirty="0" err="1">
                          <a:effectLst/>
                        </a:rPr>
                        <a:t>Aljaste</a:t>
                      </a:r>
                      <a:endParaRPr lang="et-E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6502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34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AAC367-7243-47EF-9593-BBA5BEEA1171}"/>
              </a:ext>
            </a:extLst>
          </p:cNvPr>
          <p:cNvSpPr/>
          <p:nvPr/>
        </p:nvSpPr>
        <p:spPr>
          <a:xfrm>
            <a:off x="1212127" y="861861"/>
            <a:ext cx="4818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t-EE" b="1" i="1" dirty="0"/>
              <a:t>Virtuaalsimulatsiooni keskust tutvustav harjutus</a:t>
            </a:r>
          </a:p>
          <a:p>
            <a:pPr lvl="0">
              <a:defRPr/>
            </a:pPr>
            <a:r>
              <a:rPr lang="et-EE" b="1" i="1" dirty="0"/>
              <a:t>B117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534529-9DE0-4E50-95C0-1568F8B21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397019"/>
              </p:ext>
            </p:extLst>
          </p:nvPr>
        </p:nvGraphicFramePr>
        <p:xfrm>
          <a:off x="1212127" y="1771519"/>
          <a:ext cx="4509165" cy="4302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9165">
                  <a:extLst>
                    <a:ext uri="{9D8B030D-6E8A-4147-A177-3AD203B41FA5}">
                      <a16:colId xmlns:a16="http://schemas.microsoft.com/office/drawing/2014/main" val="641048111"/>
                    </a:ext>
                  </a:extLst>
                </a:gridCol>
              </a:tblGrid>
              <a:tr h="288410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u="none" strike="noStrike" dirty="0">
                          <a:effectLst/>
                        </a:rPr>
                        <a:t>Kristjan Sepp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40975711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Eger Karuse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38947199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Arlee Kaugemaa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55355481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Edgar Lennuk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95662505"/>
                  </a:ext>
                </a:extLst>
              </a:tr>
              <a:tr h="552785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Marjana-Kristiina Meronen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97652422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Anastassia Donets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26861911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Kristin Laidsalu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0081197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Liisa Gatski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7233437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Kaisa Kägu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3566303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 dirty="0">
                          <a:effectLst/>
                        </a:rPr>
                        <a:t> </a:t>
                      </a:r>
                      <a:endParaRPr lang="et-E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265886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 EGO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859720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Dorel Hiir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9745215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Kelly Miido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6814618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 dirty="0">
                          <a:effectLst/>
                        </a:rPr>
                        <a:t>Helina Maasing</a:t>
                      </a:r>
                      <a:endParaRPr lang="et-E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7513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51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96151B-2306-4A18-B921-17B7B8E97047}"/>
              </a:ext>
            </a:extLst>
          </p:cNvPr>
          <p:cNvSpPr/>
          <p:nvPr/>
        </p:nvSpPr>
        <p:spPr>
          <a:xfrm>
            <a:off x="1305119" y="1071586"/>
            <a:ext cx="2451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t-EE" b="1" i="1" dirty="0"/>
              <a:t>Virtuaalvangla Alcatraz</a:t>
            </a:r>
          </a:p>
          <a:p>
            <a:pPr lvl="0">
              <a:defRPr/>
            </a:pPr>
            <a:r>
              <a:rPr lang="et-EE" b="1" i="1" dirty="0"/>
              <a:t>B135</a:t>
            </a:r>
            <a:endParaRPr lang="et-EE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BA930F-8CAF-4711-8037-D213E0A16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473167"/>
              </p:ext>
            </p:extLst>
          </p:nvPr>
        </p:nvGraphicFramePr>
        <p:xfrm>
          <a:off x="1305118" y="1774170"/>
          <a:ext cx="3451439" cy="4509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1439">
                  <a:extLst>
                    <a:ext uri="{9D8B030D-6E8A-4147-A177-3AD203B41FA5}">
                      <a16:colId xmlns:a16="http://schemas.microsoft.com/office/drawing/2014/main" val="1516558921"/>
                    </a:ext>
                  </a:extLst>
                </a:gridCol>
              </a:tblGrid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u="none" strike="noStrike">
                          <a:effectLst/>
                        </a:rPr>
                        <a:t>Triinu Kaldoja</a:t>
                      </a:r>
                      <a:endParaRPr lang="et-E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35638446"/>
                  </a:ext>
                </a:extLst>
              </a:tr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u="none" strike="noStrike" dirty="0">
                          <a:effectLst/>
                        </a:rPr>
                        <a:t>Vaiko Mäe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08882573"/>
                  </a:ext>
                </a:extLst>
              </a:tr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Liis Käämer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27119564"/>
                  </a:ext>
                </a:extLst>
              </a:tr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Kristel Härm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8747403"/>
                  </a:ext>
                </a:extLst>
              </a:tr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Heidi Paukson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81926363"/>
                  </a:ext>
                </a:extLst>
              </a:tr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Eneli Eiert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0230416"/>
                  </a:ext>
                </a:extLst>
              </a:tr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Anna Rubtsova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49546013"/>
                  </a:ext>
                </a:extLst>
              </a:tr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Külli Varblane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72917549"/>
                  </a:ext>
                </a:extLst>
              </a:tr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Jüri Kulbin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75083260"/>
                  </a:ext>
                </a:extLst>
              </a:tr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Triinu Kaldoja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3551508"/>
                  </a:ext>
                </a:extLst>
              </a:tr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Tarmo Terep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984274"/>
                  </a:ext>
                </a:extLst>
              </a:tr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Alex Mägi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48280218"/>
                  </a:ext>
                </a:extLst>
              </a:tr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Emma Kinnunen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72807026"/>
                  </a:ext>
                </a:extLst>
              </a:tr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Rebekka Rehe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30533109"/>
                  </a:ext>
                </a:extLst>
              </a:tr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Anna Sulojeva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45796560"/>
                  </a:ext>
                </a:extLst>
              </a:tr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 dirty="0">
                          <a:effectLst/>
                        </a:rPr>
                        <a:t>Grete Rüütli</a:t>
                      </a:r>
                      <a:endParaRPr lang="et-E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41265496"/>
                  </a:ext>
                </a:extLst>
              </a:tr>
              <a:tr h="265246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 dirty="0">
                          <a:effectLst/>
                        </a:rPr>
                        <a:t>Raimond </a:t>
                      </a:r>
                      <a:r>
                        <a:rPr lang="et-EE" sz="1000" u="none" strike="noStrike" dirty="0" err="1">
                          <a:effectLst/>
                        </a:rPr>
                        <a:t>Reinap</a:t>
                      </a:r>
                      <a:endParaRPr lang="et-E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63190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13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4631B2-2F64-40A6-A34F-BDF104EDC6BF}"/>
              </a:ext>
            </a:extLst>
          </p:cNvPr>
          <p:cNvSpPr/>
          <p:nvPr/>
        </p:nvSpPr>
        <p:spPr>
          <a:xfrm>
            <a:off x="1131769" y="920584"/>
            <a:ext cx="2999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t-EE" b="1" i="1" dirty="0"/>
              <a:t>Uue töötaja </a:t>
            </a:r>
            <a:r>
              <a:rPr lang="et-EE" b="1" i="1" dirty="0" err="1"/>
              <a:t>sisseelamismäng</a:t>
            </a:r>
            <a:endParaRPr lang="et-EE" b="1" i="1" dirty="0"/>
          </a:p>
          <a:p>
            <a:pPr lvl="0">
              <a:defRPr/>
            </a:pPr>
            <a:r>
              <a:rPr lang="et-EE" b="1" i="1" dirty="0"/>
              <a:t>B112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75FAD7-0166-414E-827B-56B69391B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440086"/>
              </p:ext>
            </p:extLst>
          </p:nvPr>
        </p:nvGraphicFramePr>
        <p:xfrm>
          <a:off x="1131769" y="1756400"/>
          <a:ext cx="3683512" cy="3201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512">
                  <a:extLst>
                    <a:ext uri="{9D8B030D-6E8A-4147-A177-3AD203B41FA5}">
                      <a16:colId xmlns:a16="http://schemas.microsoft.com/office/drawing/2014/main" val="745802747"/>
                    </a:ext>
                  </a:extLst>
                </a:gridCol>
              </a:tblGrid>
              <a:tr h="80037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1" u="none" strike="noStrike" dirty="0">
                          <a:effectLst/>
                        </a:rPr>
                        <a:t>Kristian Sirp</a:t>
                      </a:r>
                      <a:endParaRPr lang="et-E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7722913"/>
                  </a:ext>
                </a:extLst>
              </a:tr>
              <a:tr h="80037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Triin Kravets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2305624"/>
                  </a:ext>
                </a:extLst>
              </a:tr>
              <a:tr h="80037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 dirty="0">
                          <a:effectLst/>
                        </a:rPr>
                        <a:t>Katrin Valter</a:t>
                      </a:r>
                      <a:endParaRPr lang="et-E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7473249"/>
                  </a:ext>
                </a:extLst>
              </a:tr>
              <a:tr h="800374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 dirty="0">
                          <a:effectLst/>
                        </a:rPr>
                        <a:t>Liis Ader</a:t>
                      </a:r>
                      <a:endParaRPr lang="et-E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628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67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44A833-E37C-4040-A792-0BAD844EC7D2}"/>
              </a:ext>
            </a:extLst>
          </p:cNvPr>
          <p:cNvSpPr/>
          <p:nvPr/>
        </p:nvSpPr>
        <p:spPr>
          <a:xfrm>
            <a:off x="1081298" y="534690"/>
            <a:ext cx="2059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t-EE" b="1" i="1" dirty="0"/>
              <a:t>Maksud sinu taskus</a:t>
            </a:r>
          </a:p>
          <a:p>
            <a:pPr>
              <a:defRPr/>
            </a:pPr>
            <a:r>
              <a:rPr lang="et-EE" b="1" dirty="0"/>
              <a:t>A104 JA A107</a:t>
            </a:r>
          </a:p>
          <a:p>
            <a:pPr lvl="0">
              <a:defRPr/>
            </a:pPr>
            <a:endParaRPr lang="et-EE" b="1" i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BEA3BE-7576-4292-90C3-70BBD62E5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174972"/>
              </p:ext>
            </p:extLst>
          </p:nvPr>
        </p:nvGraphicFramePr>
        <p:xfrm>
          <a:off x="1081298" y="1382195"/>
          <a:ext cx="2324632" cy="5110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4632">
                  <a:extLst>
                    <a:ext uri="{9D8B030D-6E8A-4147-A177-3AD203B41FA5}">
                      <a16:colId xmlns:a16="http://schemas.microsoft.com/office/drawing/2014/main" val="2212663257"/>
                    </a:ext>
                  </a:extLst>
                </a:gridCol>
              </a:tblGrid>
              <a:tr h="149634">
                <a:tc>
                  <a:txBody>
                    <a:bodyPr/>
                    <a:lstStyle/>
                    <a:p>
                      <a:pPr algn="l" fontAlgn="t"/>
                      <a:r>
                        <a:rPr lang="et-EE" sz="700" b="1" u="none" strike="noStrike">
                          <a:effectLst/>
                        </a:rPr>
                        <a:t>Kerly Randlane </a:t>
                      </a:r>
                      <a:endParaRPr lang="et-E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/>
                </a:tc>
                <a:extLst>
                  <a:ext uri="{0D108BD9-81ED-4DB2-BD59-A6C34878D82A}">
                    <a16:rowId xmlns:a16="http://schemas.microsoft.com/office/drawing/2014/main" val="2058269026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b="1" u="none" strike="noStrike" dirty="0">
                          <a:effectLst/>
                        </a:rPr>
                        <a:t>Helle Koitla</a:t>
                      </a:r>
                      <a:endParaRPr lang="et-E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2497538723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Nelli Baljasnaja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1867711656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Eva Eres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3768683467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Victoria Notšovnaja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2875695261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Janne Mägi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793825510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Helina Liba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376147142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Anna-Liisa Piirimägi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376309821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Karina Sepp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36927654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Mai-Liis Kelder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2301305407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Eliise Schmuul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1109775316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Edgar Lennuk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2314721356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Robertallan Tuisk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3968442394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Eneli Poom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3133575068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Kristi Orle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2850480129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Derek Karu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475384468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Anastassia Kušnir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2915011086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Angela Lõhmus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2906719425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Marc Mälter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129242037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Marili Rihkrand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3566445563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Maria Pärli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102170582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Xenia Rudakova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265207352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Kärt Tallinn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2652710197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Annabel Voomets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96150855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Eva-Maria Vincjunaite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2523469173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Grethel Kõiv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3050040306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Melani Adrat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475679246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Merilin Aniärv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3724134106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Alina Kovalenko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585294510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Vjatšeslav Tšernikov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275301816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Olga Kapustina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1337274915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Valentina Fedjajeva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3264566632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>
                          <a:effectLst/>
                        </a:rPr>
                        <a:t>Kardo</a:t>
                      </a:r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2586092419"/>
                  </a:ext>
                </a:extLst>
              </a:tr>
              <a:tr h="150341">
                <a:tc>
                  <a:txBody>
                    <a:bodyPr/>
                    <a:lstStyle/>
                    <a:p>
                      <a:pPr algn="l" fontAlgn="b"/>
                      <a:r>
                        <a:rPr lang="et-EE" sz="800" u="none" strike="noStrike" dirty="0">
                          <a:effectLst/>
                        </a:rPr>
                        <a:t>Andrus Riis</a:t>
                      </a:r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b"/>
                </a:tc>
                <a:extLst>
                  <a:ext uri="{0D108BD9-81ED-4DB2-BD59-A6C34878D82A}">
                    <a16:rowId xmlns:a16="http://schemas.microsoft.com/office/drawing/2014/main" val="3802282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71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5DE96-89A7-480B-81B0-BFA89C263D77}"/>
              </a:ext>
            </a:extLst>
          </p:cNvPr>
          <p:cNvSpPr/>
          <p:nvPr/>
        </p:nvSpPr>
        <p:spPr>
          <a:xfrm>
            <a:off x="1241878" y="887028"/>
            <a:ext cx="1604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t-EE" b="1" i="1" dirty="0"/>
              <a:t>Eesti keele </a:t>
            </a:r>
            <a:r>
              <a:rPr lang="et-EE" b="1" i="1" dirty="0" err="1"/>
              <a:t>äpp</a:t>
            </a:r>
            <a:endParaRPr lang="et-EE" b="1" i="1" dirty="0"/>
          </a:p>
          <a:p>
            <a:pPr lvl="0">
              <a:defRPr/>
            </a:pPr>
            <a:r>
              <a:rPr lang="et-EE" b="1" i="1" dirty="0"/>
              <a:t>B113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5AE8A7-03B6-46DE-959C-75C361197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77867"/>
              </p:ext>
            </p:extLst>
          </p:nvPr>
        </p:nvGraphicFramePr>
        <p:xfrm>
          <a:off x="1241878" y="1529058"/>
          <a:ext cx="1803326" cy="1708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3326">
                  <a:extLst>
                    <a:ext uri="{9D8B030D-6E8A-4147-A177-3AD203B41FA5}">
                      <a16:colId xmlns:a16="http://schemas.microsoft.com/office/drawing/2014/main" val="2246303944"/>
                    </a:ext>
                  </a:extLst>
                </a:gridCol>
              </a:tblGrid>
              <a:tr h="427085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u="none" strike="noStrike" dirty="0">
                          <a:effectLst/>
                        </a:rPr>
                        <a:t>Triin Kibar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81346316"/>
                  </a:ext>
                </a:extLst>
              </a:tr>
              <a:tr h="427085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Polina</a:t>
                      </a:r>
                      <a:r>
                        <a:rPr lang="et-EE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t-EE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Šubina</a:t>
                      </a:r>
                      <a:endParaRPr lang="et-EE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20104321"/>
                  </a:ext>
                </a:extLst>
              </a:tr>
              <a:tr h="427085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u="none" strike="noStrike">
                          <a:effectLst/>
                        </a:rPr>
                        <a:t>Hanno Hantson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39598022"/>
                  </a:ext>
                </a:extLst>
              </a:tr>
              <a:tr h="427085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 dirty="0">
                          <a:effectLst/>
                        </a:rPr>
                        <a:t>Alina Gavrijaševa</a:t>
                      </a:r>
                      <a:endParaRPr lang="et-E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514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663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ED5B9FC9D785418E3ADCB8D1F42A24" ma:contentTypeVersion="10" ma:contentTypeDescription="Loo uus dokument" ma:contentTypeScope="" ma:versionID="561c7be4f0e79090e0d7063234114d25">
  <xsd:schema xmlns:xsd="http://www.w3.org/2001/XMLSchema" xmlns:xs="http://www.w3.org/2001/XMLSchema" xmlns:p="http://schemas.microsoft.com/office/2006/metadata/properties" xmlns:ns3="ed6dde37-f2a4-4c6d-86dd-fd49c2d9a6c4" xmlns:ns4="08bfba80-ec1e-4919-98af-51dff55438f5" targetNamespace="http://schemas.microsoft.com/office/2006/metadata/properties" ma:root="true" ma:fieldsID="2e2b562c350403b94333d8aa84cbde4c" ns3:_="" ns4:_="">
    <xsd:import namespace="ed6dde37-f2a4-4c6d-86dd-fd49c2d9a6c4"/>
    <xsd:import namespace="08bfba80-ec1e-4919-98af-51dff55438f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dde37-f2a4-4c6d-86dd-fd49c2d9a6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Ühiskasutusse andmise üksikasjad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Vihjeräsi jagami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fba80-ec1e-4919-98af-51dff5543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3C2838-6EA9-4730-B637-3AE12CB3C9DD}">
  <ds:schemaRefs>
    <ds:schemaRef ds:uri="http://purl.org/dc/terms/"/>
    <ds:schemaRef ds:uri="http://schemas.openxmlformats.org/package/2006/metadata/core-properties"/>
    <ds:schemaRef ds:uri="http://purl.org/dc/dcmitype/"/>
    <ds:schemaRef ds:uri="08bfba80-ec1e-4919-98af-51dff55438f5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d6dde37-f2a4-4c6d-86dd-fd49c2d9a6c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FB89E8-8A71-4F04-A5B5-27FFA2070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6dde37-f2a4-4c6d-86dd-fd49c2d9a6c4"/>
    <ds:schemaRef ds:uri="08bfba80-ec1e-4919-98af-51dff55438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7ED91A-82F1-42A3-AE92-68ACA1A3AC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225</Words>
  <Application>Microsoft Office PowerPoint</Application>
  <PresentationFormat>Widescreen</PresentationFormat>
  <Paragraphs>115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HÄKATONI TIIMID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Liisa Soosuu</dc:creator>
  <cp:lastModifiedBy>Liisa Soosuu</cp:lastModifiedBy>
  <cp:revision>4</cp:revision>
  <dcterms:created xsi:type="dcterms:W3CDTF">2019-10-08T09:49:07Z</dcterms:created>
  <dcterms:modified xsi:type="dcterms:W3CDTF">2019-10-08T12:25:10Z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0x010100EAED5B9FC9D785418E3ADCB8D1F42A24</vt:lpwstr>
  </property>
</Properties>
</file>